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0512" y="519176"/>
            <a:ext cx="1205865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30" dirty="0">
                <a:latin typeface="Yu Gothic Light"/>
                <a:cs typeface="Yu Gothic Light"/>
              </a:rPr>
              <a:t>組合員のみなさまへ</a:t>
            </a:r>
            <a:endParaRPr sz="1050">
              <a:latin typeface="Yu Gothic Light"/>
              <a:cs typeface="Yu Gothic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3446" y="431698"/>
            <a:ext cx="1466215" cy="48260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sz="1050" spc="-10" dirty="0">
                <a:latin typeface="Yu Gothic Light"/>
                <a:cs typeface="Yu Gothic Light"/>
              </a:rPr>
              <a:t>2024</a:t>
            </a:r>
            <a:r>
              <a:rPr sz="1050" spc="-40" dirty="0">
                <a:latin typeface="Yu Gothic Light"/>
                <a:cs typeface="Yu Gothic Light"/>
              </a:rPr>
              <a:t> 年 </a:t>
            </a:r>
            <a:r>
              <a:rPr sz="1050" dirty="0">
                <a:latin typeface="Yu Gothic Light"/>
                <a:cs typeface="Yu Gothic Light"/>
              </a:rPr>
              <a:t>3</a:t>
            </a:r>
            <a:r>
              <a:rPr sz="1050" spc="-45" dirty="0">
                <a:latin typeface="Yu Gothic Light"/>
                <a:cs typeface="Yu Gothic Light"/>
              </a:rPr>
              <a:t> 月末日</a:t>
            </a:r>
            <a:endParaRPr sz="1050">
              <a:latin typeface="Yu Gothic Light"/>
              <a:cs typeface="Yu Gothic Light"/>
            </a:endParaRPr>
          </a:p>
          <a:p>
            <a:pPr marL="143510">
              <a:lnSpc>
                <a:spcPct val="100000"/>
              </a:lnSpc>
              <a:spcBef>
                <a:spcPts val="540"/>
              </a:spcBef>
            </a:pPr>
            <a:r>
              <a:rPr sz="1050" spc="-35" dirty="0">
                <a:latin typeface="Yu Gothic Light"/>
                <a:cs typeface="Yu Gothic Light"/>
              </a:rPr>
              <a:t>生活協同組合くまもと</a:t>
            </a:r>
            <a:endParaRPr sz="1050">
              <a:latin typeface="Yu Gothic Light"/>
              <a:cs typeface="Yu Gothic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86789" y="4387849"/>
            <a:ext cx="5476875" cy="1524000"/>
          </a:xfrm>
          <a:prstGeom prst="rect">
            <a:avLst/>
          </a:prstGeom>
          <a:solidFill>
            <a:srgbClr val="F1F1F1"/>
          </a:solidFill>
          <a:ln w="6350">
            <a:solidFill>
              <a:srgbClr val="000000"/>
            </a:solidFill>
          </a:ln>
        </p:spPr>
        <p:txBody>
          <a:bodyPr vert="horz" wrap="square" lIns="0" tIns="14732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1160"/>
              </a:spcBef>
              <a:tabLst>
                <a:tab pos="431800" algn="l"/>
                <a:tab pos="3648075" algn="l"/>
              </a:tabLst>
            </a:pPr>
            <a:r>
              <a:rPr sz="1600" spc="480" dirty="0">
                <a:latin typeface="MS PGothic"/>
                <a:cs typeface="MS PGothic"/>
              </a:rPr>
              <a:t>♬</a:t>
            </a:r>
            <a:r>
              <a:rPr sz="1600" dirty="0">
                <a:latin typeface="MS PGothic"/>
                <a:cs typeface="MS PGothic"/>
              </a:rPr>
              <a:t>	</a:t>
            </a:r>
            <a:r>
              <a:rPr sz="1600" spc="-10" dirty="0">
                <a:latin typeface="MS PGothic"/>
                <a:cs typeface="MS PGothic"/>
              </a:rPr>
              <a:t>開</a:t>
            </a:r>
            <a:r>
              <a:rPr sz="1600" spc="-25" dirty="0">
                <a:latin typeface="MS PGothic"/>
                <a:cs typeface="MS PGothic"/>
              </a:rPr>
              <a:t>催日時</a:t>
            </a:r>
            <a:r>
              <a:rPr sz="1600" spc="160" dirty="0">
                <a:latin typeface="MS PGothic"/>
                <a:cs typeface="MS PGothic"/>
              </a:rPr>
              <a:t>：2024</a:t>
            </a:r>
            <a:r>
              <a:rPr sz="1600" spc="-80" dirty="0">
                <a:latin typeface="MS PGothic"/>
                <a:cs typeface="MS PGothic"/>
              </a:rPr>
              <a:t> </a:t>
            </a:r>
            <a:r>
              <a:rPr sz="1600" dirty="0">
                <a:latin typeface="MS PGothic"/>
                <a:cs typeface="MS PGothic"/>
              </a:rPr>
              <a:t>年</a:t>
            </a:r>
            <a:r>
              <a:rPr sz="1600" spc="-90" dirty="0">
                <a:latin typeface="MS PGothic"/>
                <a:cs typeface="MS PGothic"/>
              </a:rPr>
              <a:t> </a:t>
            </a:r>
            <a:r>
              <a:rPr sz="1600" spc="200" dirty="0">
                <a:latin typeface="MS PGothic"/>
                <a:cs typeface="MS PGothic"/>
              </a:rPr>
              <a:t>4</a:t>
            </a:r>
            <a:r>
              <a:rPr sz="1600" spc="-75" dirty="0">
                <a:latin typeface="MS PGothic"/>
                <a:cs typeface="MS PGothic"/>
              </a:rPr>
              <a:t> </a:t>
            </a:r>
            <a:r>
              <a:rPr sz="1600" dirty="0">
                <a:latin typeface="MS PGothic"/>
                <a:cs typeface="MS PGothic"/>
              </a:rPr>
              <a:t>月</a:t>
            </a:r>
            <a:r>
              <a:rPr sz="1600" spc="-90" dirty="0">
                <a:latin typeface="MS PGothic"/>
                <a:cs typeface="MS PGothic"/>
              </a:rPr>
              <a:t> </a:t>
            </a:r>
            <a:r>
              <a:rPr sz="1600" spc="200" dirty="0">
                <a:latin typeface="MS PGothic"/>
                <a:cs typeface="MS PGothic"/>
              </a:rPr>
              <a:t>26</a:t>
            </a:r>
            <a:r>
              <a:rPr sz="1600" spc="-85" dirty="0">
                <a:latin typeface="MS PGothic"/>
                <a:cs typeface="MS PGothic"/>
              </a:rPr>
              <a:t> </a:t>
            </a:r>
            <a:r>
              <a:rPr sz="1600" spc="-10" dirty="0">
                <a:latin typeface="MS PGothic"/>
                <a:cs typeface="MS PGothic"/>
              </a:rPr>
              <a:t>日（</a:t>
            </a:r>
            <a:r>
              <a:rPr sz="1600" spc="-25" dirty="0">
                <a:latin typeface="MS PGothic"/>
                <a:cs typeface="MS PGothic"/>
              </a:rPr>
              <a:t>金</a:t>
            </a:r>
            <a:r>
              <a:rPr sz="1600" spc="-50" dirty="0">
                <a:latin typeface="MS PGothic"/>
                <a:cs typeface="MS PGothic"/>
              </a:rPr>
              <a:t>）</a:t>
            </a:r>
            <a:r>
              <a:rPr sz="1600" dirty="0">
                <a:latin typeface="MS PGothic"/>
                <a:cs typeface="MS PGothic"/>
              </a:rPr>
              <a:t>	</a:t>
            </a:r>
            <a:r>
              <a:rPr sz="1600" spc="50" dirty="0">
                <a:latin typeface="MS PGothic"/>
                <a:cs typeface="MS PGothic"/>
              </a:rPr>
              <a:t>１０：３０～１２：００</a:t>
            </a:r>
            <a:endParaRPr sz="1600">
              <a:latin typeface="MS PGothic"/>
              <a:cs typeface="MS PGothic"/>
            </a:endParaRPr>
          </a:p>
          <a:p>
            <a:pPr marL="95250">
              <a:lnSpc>
                <a:spcPct val="100000"/>
              </a:lnSpc>
              <a:spcBef>
                <a:spcPts val="1680"/>
              </a:spcBef>
              <a:tabLst>
                <a:tab pos="431800" algn="l"/>
                <a:tab pos="2896870" algn="l"/>
                <a:tab pos="3415029" algn="l"/>
              </a:tabLst>
            </a:pPr>
            <a:r>
              <a:rPr sz="1600" spc="480" dirty="0">
                <a:latin typeface="MS PGothic"/>
                <a:cs typeface="MS PGothic"/>
              </a:rPr>
              <a:t>♬</a:t>
            </a:r>
            <a:r>
              <a:rPr sz="1600" dirty="0">
                <a:latin typeface="MS PGothic"/>
                <a:cs typeface="MS PGothic"/>
              </a:rPr>
              <a:t>	</a:t>
            </a:r>
            <a:r>
              <a:rPr sz="1600" spc="-10" dirty="0">
                <a:latin typeface="MS PGothic"/>
                <a:cs typeface="MS PGothic"/>
              </a:rPr>
              <a:t>開</a:t>
            </a:r>
            <a:r>
              <a:rPr sz="1600" spc="-25" dirty="0">
                <a:latin typeface="MS PGothic"/>
                <a:cs typeface="MS PGothic"/>
              </a:rPr>
              <a:t>催会場</a:t>
            </a:r>
            <a:r>
              <a:rPr sz="1600" spc="-10" dirty="0">
                <a:latin typeface="MS PGothic"/>
                <a:cs typeface="MS PGothic"/>
              </a:rPr>
              <a:t>：</a:t>
            </a:r>
            <a:r>
              <a:rPr sz="1600" spc="-165" dirty="0">
                <a:latin typeface="MS PGothic"/>
                <a:cs typeface="MS PGothic"/>
              </a:rPr>
              <a:t>グ</a:t>
            </a:r>
            <a:r>
              <a:rPr sz="1600" spc="-10" dirty="0">
                <a:latin typeface="MS PGothic"/>
                <a:cs typeface="MS PGothic"/>
              </a:rPr>
              <a:t>ラ</a:t>
            </a:r>
            <a:r>
              <a:rPr sz="1600" dirty="0">
                <a:latin typeface="MS PGothic"/>
                <a:cs typeface="MS PGothic"/>
              </a:rPr>
              <a:t>ンメッセ</a:t>
            </a:r>
            <a:r>
              <a:rPr sz="1600" spc="-25" dirty="0">
                <a:latin typeface="MS PGothic"/>
                <a:cs typeface="MS PGothic"/>
              </a:rPr>
              <a:t>熊</a:t>
            </a:r>
            <a:r>
              <a:rPr sz="1600" spc="-50" dirty="0">
                <a:latin typeface="MS PGothic"/>
                <a:cs typeface="MS PGothic"/>
              </a:rPr>
              <a:t>本</a:t>
            </a:r>
            <a:r>
              <a:rPr sz="1600" dirty="0">
                <a:latin typeface="MS PGothic"/>
                <a:cs typeface="MS PGothic"/>
              </a:rPr>
              <a:t>	</a:t>
            </a:r>
            <a:r>
              <a:rPr sz="1600" spc="200" dirty="0">
                <a:latin typeface="MS PGothic"/>
                <a:cs typeface="MS PGothic"/>
              </a:rPr>
              <a:t>2</a:t>
            </a:r>
            <a:r>
              <a:rPr sz="1600" spc="-75" dirty="0">
                <a:latin typeface="MS PGothic"/>
                <a:cs typeface="MS PGothic"/>
              </a:rPr>
              <a:t> </a:t>
            </a:r>
            <a:r>
              <a:rPr sz="1600" spc="-50" dirty="0">
                <a:latin typeface="MS PGothic"/>
                <a:cs typeface="MS PGothic"/>
              </a:rPr>
              <a:t>階</a:t>
            </a:r>
            <a:r>
              <a:rPr sz="1600" dirty="0">
                <a:latin typeface="MS PGothic"/>
                <a:cs typeface="MS PGothic"/>
              </a:rPr>
              <a:t>	</a:t>
            </a:r>
            <a:r>
              <a:rPr sz="1600" spc="-30" dirty="0">
                <a:latin typeface="MS PGothic"/>
                <a:cs typeface="MS PGothic"/>
              </a:rPr>
              <a:t>コ</a:t>
            </a:r>
            <a:r>
              <a:rPr sz="1600" spc="-40" dirty="0">
                <a:latin typeface="MS PGothic"/>
                <a:cs typeface="MS PGothic"/>
              </a:rPr>
              <a:t>ン</a:t>
            </a:r>
            <a:r>
              <a:rPr sz="1600" spc="-45" dirty="0">
                <a:latin typeface="MS PGothic"/>
                <a:cs typeface="MS PGothic"/>
              </a:rPr>
              <a:t>ベ</a:t>
            </a:r>
            <a:r>
              <a:rPr sz="1600" spc="-40" dirty="0">
                <a:latin typeface="MS PGothic"/>
                <a:cs typeface="MS PGothic"/>
              </a:rPr>
              <a:t>ン</a:t>
            </a:r>
            <a:r>
              <a:rPr sz="1600" spc="-25" dirty="0">
                <a:latin typeface="MS PGothic"/>
                <a:cs typeface="MS PGothic"/>
              </a:rPr>
              <a:t>シ</a:t>
            </a:r>
            <a:r>
              <a:rPr sz="1600" spc="-45" dirty="0">
                <a:latin typeface="MS PGothic"/>
                <a:cs typeface="MS PGothic"/>
              </a:rPr>
              <a:t>ョ</a:t>
            </a:r>
            <a:r>
              <a:rPr sz="1600" spc="-40" dirty="0">
                <a:latin typeface="MS PGothic"/>
                <a:cs typeface="MS PGothic"/>
              </a:rPr>
              <a:t>ン</a:t>
            </a:r>
            <a:r>
              <a:rPr sz="1600" spc="-35" dirty="0">
                <a:latin typeface="MS PGothic"/>
                <a:cs typeface="MS PGothic"/>
              </a:rPr>
              <a:t>ホ</a:t>
            </a:r>
            <a:r>
              <a:rPr sz="1600" spc="-160" dirty="0">
                <a:latin typeface="MS PGothic"/>
                <a:cs typeface="MS PGothic"/>
              </a:rPr>
              <a:t>ー</a:t>
            </a:r>
            <a:r>
              <a:rPr sz="1600" spc="-50" dirty="0">
                <a:latin typeface="MS PGothic"/>
                <a:cs typeface="MS PGothic"/>
              </a:rPr>
              <a:t>ル</a:t>
            </a:r>
            <a:endParaRPr sz="1600">
              <a:latin typeface="MS PGothic"/>
              <a:cs typeface="MS PGothic"/>
            </a:endParaRPr>
          </a:p>
          <a:p>
            <a:pPr marL="95250">
              <a:lnSpc>
                <a:spcPct val="100000"/>
              </a:lnSpc>
              <a:spcBef>
                <a:spcPts val="1680"/>
              </a:spcBef>
              <a:tabLst>
                <a:tab pos="431800" algn="l"/>
                <a:tab pos="1175385" algn="l"/>
              </a:tabLst>
            </a:pPr>
            <a:r>
              <a:rPr sz="1600" spc="480" dirty="0">
                <a:latin typeface="MS PGothic"/>
                <a:cs typeface="MS PGothic"/>
              </a:rPr>
              <a:t>♬</a:t>
            </a:r>
            <a:r>
              <a:rPr sz="1600" dirty="0">
                <a:latin typeface="MS PGothic"/>
                <a:cs typeface="MS PGothic"/>
              </a:rPr>
              <a:t>	</a:t>
            </a:r>
            <a:r>
              <a:rPr sz="1600" spc="-10" dirty="0">
                <a:latin typeface="MS PGothic"/>
                <a:cs typeface="MS PGothic"/>
              </a:rPr>
              <a:t>参</a:t>
            </a:r>
            <a:r>
              <a:rPr sz="1600" spc="-25" dirty="0">
                <a:latin typeface="MS PGothic"/>
                <a:cs typeface="MS PGothic"/>
              </a:rPr>
              <a:t>加</a:t>
            </a:r>
            <a:r>
              <a:rPr sz="1600" spc="-50" dirty="0">
                <a:latin typeface="MS PGothic"/>
                <a:cs typeface="MS PGothic"/>
              </a:rPr>
              <a:t>費</a:t>
            </a:r>
            <a:r>
              <a:rPr sz="1600" dirty="0">
                <a:latin typeface="MS PGothic"/>
                <a:cs typeface="MS PGothic"/>
              </a:rPr>
              <a:t>	</a:t>
            </a:r>
            <a:r>
              <a:rPr sz="1600" spc="-10" dirty="0">
                <a:latin typeface="MS PGothic"/>
                <a:cs typeface="MS PGothic"/>
              </a:rPr>
              <a:t>：大</a:t>
            </a:r>
            <a:r>
              <a:rPr sz="1600" spc="-20" dirty="0">
                <a:latin typeface="MS PGothic"/>
                <a:cs typeface="MS PGothic"/>
              </a:rPr>
              <a:t>人</a:t>
            </a:r>
            <a:r>
              <a:rPr sz="1600" spc="-55" dirty="0">
                <a:latin typeface="MS PGothic"/>
                <a:cs typeface="MS PGothic"/>
              </a:rPr>
              <a:t>ひ</a:t>
            </a:r>
            <a:r>
              <a:rPr sz="1600" spc="-45" dirty="0">
                <a:latin typeface="MS PGothic"/>
                <a:cs typeface="MS PGothic"/>
              </a:rPr>
              <a:t>と</a:t>
            </a:r>
            <a:r>
              <a:rPr sz="1600" spc="-40" dirty="0">
                <a:latin typeface="MS PGothic"/>
                <a:cs typeface="MS PGothic"/>
              </a:rPr>
              <a:t>り</a:t>
            </a:r>
            <a:r>
              <a:rPr sz="1600" spc="-45" dirty="0">
                <a:latin typeface="MS PGothic"/>
                <a:cs typeface="MS PGothic"/>
              </a:rPr>
              <a:t> </a:t>
            </a:r>
            <a:r>
              <a:rPr sz="1600" spc="200" dirty="0">
                <a:latin typeface="MS PGothic"/>
                <a:cs typeface="MS PGothic"/>
              </a:rPr>
              <a:t>500</a:t>
            </a:r>
            <a:r>
              <a:rPr sz="1600" spc="-40" dirty="0">
                <a:latin typeface="MS PGothic"/>
                <a:cs typeface="MS PGothic"/>
              </a:rPr>
              <a:t> </a:t>
            </a:r>
            <a:r>
              <a:rPr sz="1600" spc="-25" dirty="0">
                <a:latin typeface="MS PGothic"/>
                <a:cs typeface="MS PGothic"/>
              </a:rPr>
              <a:t>円</a:t>
            </a:r>
            <a:r>
              <a:rPr sz="1600" dirty="0">
                <a:latin typeface="MS PGothic"/>
                <a:cs typeface="MS PGothic"/>
              </a:rPr>
              <a:t>（</a:t>
            </a:r>
            <a:r>
              <a:rPr sz="1600" spc="-25" dirty="0">
                <a:latin typeface="MS PGothic"/>
                <a:cs typeface="MS PGothic"/>
              </a:rPr>
              <a:t>中学生</a:t>
            </a:r>
            <a:r>
              <a:rPr sz="1600" spc="-10" dirty="0">
                <a:latin typeface="MS PGothic"/>
                <a:cs typeface="MS PGothic"/>
              </a:rPr>
              <a:t>以</a:t>
            </a:r>
            <a:r>
              <a:rPr sz="1600" spc="-25" dirty="0">
                <a:latin typeface="MS PGothic"/>
                <a:cs typeface="MS PGothic"/>
              </a:rPr>
              <a:t>上</a:t>
            </a:r>
            <a:r>
              <a:rPr sz="1600" spc="-50" dirty="0">
                <a:latin typeface="MS PGothic"/>
                <a:cs typeface="MS PGothic"/>
              </a:rPr>
              <a:t>）</a:t>
            </a:r>
            <a:endParaRPr sz="1600">
              <a:latin typeface="MS PGothic"/>
              <a:cs typeface="MS P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4525" y="7776844"/>
            <a:ext cx="4975860" cy="1991995"/>
          </a:xfrm>
          <a:custGeom>
            <a:avLst/>
            <a:gdLst/>
            <a:ahLst/>
            <a:cxnLst/>
            <a:rect l="l" t="t" r="r" b="b"/>
            <a:pathLst>
              <a:path w="4975860" h="1991995">
                <a:moveTo>
                  <a:pt x="0" y="0"/>
                </a:moveTo>
                <a:lnTo>
                  <a:pt x="4975860" y="0"/>
                </a:lnTo>
                <a:lnTo>
                  <a:pt x="4975860" y="1991994"/>
                </a:lnTo>
                <a:lnTo>
                  <a:pt x="0" y="1991994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454659" y="981074"/>
            <a:ext cx="6645909" cy="1504950"/>
            <a:chOff x="454659" y="981074"/>
            <a:chExt cx="6645909" cy="150495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4659" y="981074"/>
              <a:ext cx="6645909" cy="150495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2291" y="1466087"/>
              <a:ext cx="5934456" cy="625601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3828288" y="6168535"/>
            <a:ext cx="2917190" cy="1485265"/>
            <a:chOff x="3828288" y="6168535"/>
            <a:chExt cx="2917190" cy="1485265"/>
          </a:xfrm>
        </p:grpSpPr>
        <p:sp>
          <p:nvSpPr>
            <p:cNvPr id="10" name="object 10"/>
            <p:cNvSpPr/>
            <p:nvPr/>
          </p:nvSpPr>
          <p:spPr>
            <a:xfrm>
              <a:off x="3834638" y="6174885"/>
              <a:ext cx="2904490" cy="1472565"/>
            </a:xfrm>
            <a:custGeom>
              <a:avLst/>
              <a:gdLst/>
              <a:ahLst/>
              <a:cxnLst/>
              <a:rect l="l" t="t" r="r" b="b"/>
              <a:pathLst>
                <a:path w="2904490" h="1472565">
                  <a:moveTo>
                    <a:pt x="424434" y="484613"/>
                  </a:moveTo>
                  <a:lnTo>
                    <a:pt x="420537" y="445344"/>
                  </a:lnTo>
                  <a:lnTo>
                    <a:pt x="423216" y="406887"/>
                  </a:lnTo>
                  <a:lnTo>
                    <a:pt x="432130" y="369573"/>
                  </a:lnTo>
                  <a:lnTo>
                    <a:pt x="446936" y="333733"/>
                  </a:lnTo>
                  <a:lnTo>
                    <a:pt x="467293" y="299695"/>
                  </a:lnTo>
                  <a:lnTo>
                    <a:pt x="492861" y="267791"/>
                  </a:lnTo>
                  <a:lnTo>
                    <a:pt x="523297" y="238351"/>
                  </a:lnTo>
                  <a:lnTo>
                    <a:pt x="558261" y="211704"/>
                  </a:lnTo>
                  <a:lnTo>
                    <a:pt x="597411" y="188181"/>
                  </a:lnTo>
                  <a:lnTo>
                    <a:pt x="640407" y="168113"/>
                  </a:lnTo>
                  <a:lnTo>
                    <a:pt x="686906" y="151828"/>
                  </a:lnTo>
                  <a:lnTo>
                    <a:pt x="736568" y="139659"/>
                  </a:lnTo>
                  <a:lnTo>
                    <a:pt x="789051" y="131934"/>
                  </a:lnTo>
                  <a:lnTo>
                    <a:pt x="836342" y="129183"/>
                  </a:lnTo>
                  <a:lnTo>
                    <a:pt x="883449" y="130287"/>
                  </a:lnTo>
                  <a:lnTo>
                    <a:pt x="929957" y="135188"/>
                  </a:lnTo>
                  <a:lnTo>
                    <a:pt x="975449" y="143825"/>
                  </a:lnTo>
                  <a:lnTo>
                    <a:pt x="1019508" y="156137"/>
                  </a:lnTo>
                  <a:lnTo>
                    <a:pt x="1061720" y="172066"/>
                  </a:lnTo>
                  <a:lnTo>
                    <a:pt x="1088250" y="141008"/>
                  </a:lnTo>
                  <a:lnTo>
                    <a:pt x="1119853" y="113819"/>
                  </a:lnTo>
                  <a:lnTo>
                    <a:pt x="1155824" y="90658"/>
                  </a:lnTo>
                  <a:lnTo>
                    <a:pt x="1195461" y="71687"/>
                  </a:lnTo>
                  <a:lnTo>
                    <a:pt x="1238061" y="57063"/>
                  </a:lnTo>
                  <a:lnTo>
                    <a:pt x="1282920" y="46947"/>
                  </a:lnTo>
                  <a:lnTo>
                    <a:pt x="1329337" y="41499"/>
                  </a:lnTo>
                  <a:lnTo>
                    <a:pt x="1376606" y="40878"/>
                  </a:lnTo>
                  <a:lnTo>
                    <a:pt x="1424026" y="45244"/>
                  </a:lnTo>
                  <a:lnTo>
                    <a:pt x="1470894" y="54757"/>
                  </a:lnTo>
                  <a:lnTo>
                    <a:pt x="1516507" y="69577"/>
                  </a:lnTo>
                  <a:lnTo>
                    <a:pt x="1557655" y="88563"/>
                  </a:lnTo>
                  <a:lnTo>
                    <a:pt x="1594612" y="111741"/>
                  </a:lnTo>
                  <a:lnTo>
                    <a:pt x="1620656" y="80622"/>
                  </a:lnTo>
                  <a:lnTo>
                    <a:pt x="1652881" y="54156"/>
                  </a:lnTo>
                  <a:lnTo>
                    <a:pt x="1690242" y="32601"/>
                  </a:lnTo>
                  <a:lnTo>
                    <a:pt x="1731696" y="16217"/>
                  </a:lnTo>
                  <a:lnTo>
                    <a:pt x="1776198" y="5264"/>
                  </a:lnTo>
                  <a:lnTo>
                    <a:pt x="1822703" y="0"/>
                  </a:lnTo>
                  <a:lnTo>
                    <a:pt x="1870169" y="684"/>
                  </a:lnTo>
                  <a:lnTo>
                    <a:pt x="1917549" y="7576"/>
                  </a:lnTo>
                  <a:lnTo>
                    <a:pt x="1963801" y="20936"/>
                  </a:lnTo>
                  <a:lnTo>
                    <a:pt x="2016331" y="46050"/>
                  </a:lnTo>
                  <a:lnTo>
                    <a:pt x="2059813" y="79356"/>
                  </a:lnTo>
                  <a:lnTo>
                    <a:pt x="2094987" y="53434"/>
                  </a:lnTo>
                  <a:lnTo>
                    <a:pt x="2134309" y="32549"/>
                  </a:lnTo>
                  <a:lnTo>
                    <a:pt x="2176889" y="16754"/>
                  </a:lnTo>
                  <a:lnTo>
                    <a:pt x="2221838" y="6102"/>
                  </a:lnTo>
                  <a:lnTo>
                    <a:pt x="2268267" y="647"/>
                  </a:lnTo>
                  <a:lnTo>
                    <a:pt x="2315287" y="443"/>
                  </a:lnTo>
                  <a:lnTo>
                    <a:pt x="2362008" y="5542"/>
                  </a:lnTo>
                  <a:lnTo>
                    <a:pt x="2407541" y="15998"/>
                  </a:lnTo>
                  <a:lnTo>
                    <a:pt x="2450996" y="31864"/>
                  </a:lnTo>
                  <a:lnTo>
                    <a:pt x="2491486" y="53194"/>
                  </a:lnTo>
                  <a:lnTo>
                    <a:pt x="2528748" y="80790"/>
                  </a:lnTo>
                  <a:lnTo>
                    <a:pt x="2558795" y="112423"/>
                  </a:lnTo>
                  <a:lnTo>
                    <a:pt x="2581032" y="147366"/>
                  </a:lnTo>
                  <a:lnTo>
                    <a:pt x="2594864" y="184893"/>
                  </a:lnTo>
                  <a:lnTo>
                    <a:pt x="2646336" y="198580"/>
                  </a:lnTo>
                  <a:lnTo>
                    <a:pt x="2692911" y="217661"/>
                  </a:lnTo>
                  <a:lnTo>
                    <a:pt x="2734103" y="241507"/>
                  </a:lnTo>
                  <a:lnTo>
                    <a:pt x="2769427" y="269491"/>
                  </a:lnTo>
                  <a:lnTo>
                    <a:pt x="2798397" y="300987"/>
                  </a:lnTo>
                  <a:lnTo>
                    <a:pt x="2820528" y="335366"/>
                  </a:lnTo>
                  <a:lnTo>
                    <a:pt x="2835335" y="372003"/>
                  </a:lnTo>
                  <a:lnTo>
                    <a:pt x="2842333" y="410270"/>
                  </a:lnTo>
                  <a:lnTo>
                    <a:pt x="2841035" y="449539"/>
                  </a:lnTo>
                  <a:lnTo>
                    <a:pt x="2830957" y="489185"/>
                  </a:lnTo>
                  <a:lnTo>
                    <a:pt x="2815590" y="521697"/>
                  </a:lnTo>
                  <a:lnTo>
                    <a:pt x="2847818" y="557270"/>
                  </a:lnTo>
                  <a:lnTo>
                    <a:pt x="2872684" y="594804"/>
                  </a:lnTo>
                  <a:lnTo>
                    <a:pt x="2890281" y="633774"/>
                  </a:lnTo>
                  <a:lnTo>
                    <a:pt x="2900703" y="673655"/>
                  </a:lnTo>
                  <a:lnTo>
                    <a:pt x="2904043" y="713919"/>
                  </a:lnTo>
                  <a:lnTo>
                    <a:pt x="2900394" y="754043"/>
                  </a:lnTo>
                  <a:lnTo>
                    <a:pt x="2889850" y="793500"/>
                  </a:lnTo>
                  <a:lnTo>
                    <a:pt x="2872504" y="831765"/>
                  </a:lnTo>
                  <a:lnTo>
                    <a:pt x="2848451" y="868311"/>
                  </a:lnTo>
                  <a:lnTo>
                    <a:pt x="2817783" y="902614"/>
                  </a:lnTo>
                  <a:lnTo>
                    <a:pt x="2780593" y="934148"/>
                  </a:lnTo>
                  <a:lnTo>
                    <a:pt x="2736977" y="962387"/>
                  </a:lnTo>
                  <a:lnTo>
                    <a:pt x="2691457" y="984911"/>
                  </a:lnTo>
                  <a:lnTo>
                    <a:pt x="2642568" y="1002852"/>
                  </a:lnTo>
                  <a:lnTo>
                    <a:pt x="2590940" y="1016054"/>
                  </a:lnTo>
                  <a:lnTo>
                    <a:pt x="2537206" y="1024363"/>
                  </a:lnTo>
                  <a:lnTo>
                    <a:pt x="2532839" y="1063959"/>
                  </a:lnTo>
                  <a:lnTo>
                    <a:pt x="2520950" y="1101703"/>
                  </a:lnTo>
                  <a:lnTo>
                    <a:pt x="2502109" y="1137184"/>
                  </a:lnTo>
                  <a:lnTo>
                    <a:pt x="2476887" y="1169991"/>
                  </a:lnTo>
                  <a:lnTo>
                    <a:pt x="2445853" y="1199714"/>
                  </a:lnTo>
                  <a:lnTo>
                    <a:pt x="2409578" y="1225943"/>
                  </a:lnTo>
                  <a:lnTo>
                    <a:pt x="2368631" y="1248266"/>
                  </a:lnTo>
                  <a:lnTo>
                    <a:pt x="2323584" y="1266274"/>
                  </a:lnTo>
                  <a:lnTo>
                    <a:pt x="2275007" y="1279557"/>
                  </a:lnTo>
                  <a:lnTo>
                    <a:pt x="2223469" y="1287702"/>
                  </a:lnTo>
                  <a:lnTo>
                    <a:pt x="2169541" y="1290301"/>
                  </a:lnTo>
                  <a:lnTo>
                    <a:pt x="2119437" y="1287469"/>
                  </a:lnTo>
                  <a:lnTo>
                    <a:pt x="2070560" y="1279649"/>
                  </a:lnTo>
                  <a:lnTo>
                    <a:pt x="2023612" y="1266994"/>
                  </a:lnTo>
                  <a:lnTo>
                    <a:pt x="1979295" y="1249661"/>
                  </a:lnTo>
                  <a:lnTo>
                    <a:pt x="1960632" y="1286653"/>
                  </a:lnTo>
                  <a:lnTo>
                    <a:pt x="1936451" y="1320887"/>
                  </a:lnTo>
                  <a:lnTo>
                    <a:pt x="1907250" y="1352167"/>
                  </a:lnTo>
                  <a:lnTo>
                    <a:pt x="1873524" y="1380295"/>
                  </a:lnTo>
                  <a:lnTo>
                    <a:pt x="1835772" y="1405076"/>
                  </a:lnTo>
                  <a:lnTo>
                    <a:pt x="1794491" y="1426313"/>
                  </a:lnTo>
                  <a:lnTo>
                    <a:pt x="1750176" y="1443809"/>
                  </a:lnTo>
                  <a:lnTo>
                    <a:pt x="1703326" y="1457367"/>
                  </a:lnTo>
                  <a:lnTo>
                    <a:pt x="1654437" y="1466791"/>
                  </a:lnTo>
                  <a:lnTo>
                    <a:pt x="1604006" y="1471884"/>
                  </a:lnTo>
                  <a:lnTo>
                    <a:pt x="1552531" y="1472449"/>
                  </a:lnTo>
                  <a:lnTo>
                    <a:pt x="1500508" y="1468291"/>
                  </a:lnTo>
                  <a:lnTo>
                    <a:pt x="1448435" y="1459211"/>
                  </a:lnTo>
                  <a:lnTo>
                    <a:pt x="1393469" y="1443816"/>
                  </a:lnTo>
                  <a:lnTo>
                    <a:pt x="1342252" y="1423167"/>
                  </a:lnTo>
                  <a:lnTo>
                    <a:pt x="1295455" y="1397617"/>
                  </a:lnTo>
                  <a:lnTo>
                    <a:pt x="1253749" y="1367519"/>
                  </a:lnTo>
                  <a:lnTo>
                    <a:pt x="1217802" y="1333227"/>
                  </a:lnTo>
                  <a:lnTo>
                    <a:pt x="1170879" y="1351590"/>
                  </a:lnTo>
                  <a:lnTo>
                    <a:pt x="1122530" y="1365835"/>
                  </a:lnTo>
                  <a:lnTo>
                    <a:pt x="1073165" y="1376037"/>
                  </a:lnTo>
                  <a:lnTo>
                    <a:pt x="1023190" y="1382270"/>
                  </a:lnTo>
                  <a:lnTo>
                    <a:pt x="973012" y="1384610"/>
                  </a:lnTo>
                  <a:lnTo>
                    <a:pt x="923041" y="1383131"/>
                  </a:lnTo>
                  <a:lnTo>
                    <a:pt x="873682" y="1377907"/>
                  </a:lnTo>
                  <a:lnTo>
                    <a:pt x="825344" y="1369014"/>
                  </a:lnTo>
                  <a:lnTo>
                    <a:pt x="778433" y="1356526"/>
                  </a:lnTo>
                  <a:lnTo>
                    <a:pt x="733359" y="1340517"/>
                  </a:lnTo>
                  <a:lnTo>
                    <a:pt x="690527" y="1321064"/>
                  </a:lnTo>
                  <a:lnTo>
                    <a:pt x="650346" y="1298240"/>
                  </a:lnTo>
                  <a:lnTo>
                    <a:pt x="613223" y="1272120"/>
                  </a:lnTo>
                  <a:lnTo>
                    <a:pt x="579566" y="1242778"/>
                  </a:lnTo>
                  <a:lnTo>
                    <a:pt x="549783" y="1210291"/>
                  </a:lnTo>
                  <a:lnTo>
                    <a:pt x="546353" y="1205973"/>
                  </a:lnTo>
                  <a:lnTo>
                    <a:pt x="544576" y="1203814"/>
                  </a:lnTo>
                  <a:lnTo>
                    <a:pt x="488910" y="1204510"/>
                  </a:lnTo>
                  <a:lnTo>
                    <a:pt x="435796" y="1197265"/>
                  </a:lnTo>
                  <a:lnTo>
                    <a:pt x="386462" y="1182793"/>
                  </a:lnTo>
                  <a:lnTo>
                    <a:pt x="342138" y="1161808"/>
                  </a:lnTo>
                  <a:lnTo>
                    <a:pt x="304052" y="1135025"/>
                  </a:lnTo>
                  <a:lnTo>
                    <a:pt x="273434" y="1103158"/>
                  </a:lnTo>
                  <a:lnTo>
                    <a:pt x="251515" y="1066922"/>
                  </a:lnTo>
                  <a:lnTo>
                    <a:pt x="239522" y="1027030"/>
                  </a:lnTo>
                  <a:lnTo>
                    <a:pt x="239079" y="983002"/>
                  </a:lnTo>
                  <a:lnTo>
                    <a:pt x="251412" y="940463"/>
                  </a:lnTo>
                  <a:lnTo>
                    <a:pt x="275865" y="900853"/>
                  </a:lnTo>
                  <a:lnTo>
                    <a:pt x="311785" y="865613"/>
                  </a:lnTo>
                  <a:lnTo>
                    <a:pt x="266957" y="841433"/>
                  </a:lnTo>
                  <a:lnTo>
                    <a:pt x="230655" y="812025"/>
                  </a:lnTo>
                  <a:lnTo>
                    <a:pt x="203271" y="778506"/>
                  </a:lnTo>
                  <a:lnTo>
                    <a:pt x="185197" y="741994"/>
                  </a:lnTo>
                  <a:lnTo>
                    <a:pt x="176827" y="703607"/>
                  </a:lnTo>
                  <a:lnTo>
                    <a:pt x="178554" y="664463"/>
                  </a:lnTo>
                  <a:lnTo>
                    <a:pt x="190769" y="625678"/>
                  </a:lnTo>
                  <a:lnTo>
                    <a:pt x="213867" y="588372"/>
                  </a:lnTo>
                  <a:lnTo>
                    <a:pt x="244124" y="557281"/>
                  </a:lnTo>
                  <a:lnTo>
                    <a:pt x="281238" y="531275"/>
                  </a:lnTo>
                  <a:lnTo>
                    <a:pt x="324053" y="510895"/>
                  </a:lnTo>
                  <a:lnTo>
                    <a:pt x="371408" y="496684"/>
                  </a:lnTo>
                  <a:lnTo>
                    <a:pt x="422148" y="489185"/>
                  </a:lnTo>
                  <a:lnTo>
                    <a:pt x="424434" y="484613"/>
                  </a:lnTo>
                  <a:close/>
                </a:path>
                <a:path w="2904490" h="1472565">
                  <a:moveTo>
                    <a:pt x="245363" y="349485"/>
                  </a:moveTo>
                  <a:lnTo>
                    <a:pt x="235731" y="397284"/>
                  </a:lnTo>
                  <a:lnTo>
                    <a:pt x="209454" y="436321"/>
                  </a:lnTo>
                  <a:lnTo>
                    <a:pt x="170461" y="462642"/>
                  </a:lnTo>
                  <a:lnTo>
                    <a:pt x="122682" y="472294"/>
                  </a:lnTo>
                  <a:lnTo>
                    <a:pt x="74902" y="462642"/>
                  </a:lnTo>
                  <a:lnTo>
                    <a:pt x="35909" y="436321"/>
                  </a:lnTo>
                  <a:lnTo>
                    <a:pt x="9632" y="397284"/>
                  </a:lnTo>
                  <a:lnTo>
                    <a:pt x="0" y="349485"/>
                  </a:lnTo>
                  <a:lnTo>
                    <a:pt x="9632" y="301758"/>
                  </a:lnTo>
                  <a:lnTo>
                    <a:pt x="35909" y="262760"/>
                  </a:lnTo>
                  <a:lnTo>
                    <a:pt x="74902" y="236453"/>
                  </a:lnTo>
                  <a:lnTo>
                    <a:pt x="122682" y="226803"/>
                  </a:lnTo>
                  <a:lnTo>
                    <a:pt x="170461" y="236453"/>
                  </a:lnTo>
                  <a:lnTo>
                    <a:pt x="209454" y="262760"/>
                  </a:lnTo>
                  <a:lnTo>
                    <a:pt x="235731" y="301758"/>
                  </a:lnTo>
                  <a:lnTo>
                    <a:pt x="245363" y="349485"/>
                  </a:lnTo>
                  <a:close/>
                </a:path>
                <a:path w="2904490" h="1472565">
                  <a:moveTo>
                    <a:pt x="474472" y="887076"/>
                  </a:moveTo>
                  <a:lnTo>
                    <a:pt x="432774" y="887115"/>
                  </a:lnTo>
                  <a:lnTo>
                    <a:pt x="391779" y="882535"/>
                  </a:lnTo>
                  <a:lnTo>
                    <a:pt x="352188" y="873431"/>
                  </a:lnTo>
                  <a:lnTo>
                    <a:pt x="314706" y="859898"/>
                  </a:lnTo>
                </a:path>
                <a:path w="2904490" h="1472565">
                  <a:moveTo>
                    <a:pt x="615441" y="1184383"/>
                  </a:moveTo>
                  <a:lnTo>
                    <a:pt x="598402" y="1188907"/>
                  </a:lnTo>
                  <a:lnTo>
                    <a:pt x="581040" y="1192574"/>
                  </a:lnTo>
                  <a:lnTo>
                    <a:pt x="563417" y="1195384"/>
                  </a:lnTo>
                  <a:lnTo>
                    <a:pt x="545591" y="1197337"/>
                  </a:lnTo>
                </a:path>
                <a:path w="2904490" h="1472565">
                  <a:moveTo>
                    <a:pt x="1217676" y="1327258"/>
                  </a:moveTo>
                  <a:lnTo>
                    <a:pt x="1205533" y="1313044"/>
                  </a:lnTo>
                  <a:lnTo>
                    <a:pt x="1194450" y="1298413"/>
                  </a:lnTo>
                  <a:lnTo>
                    <a:pt x="1184439" y="1283377"/>
                  </a:lnTo>
                  <a:lnTo>
                    <a:pt x="1175512" y="1267949"/>
                  </a:lnTo>
                </a:path>
                <a:path w="2904490" h="1472565">
                  <a:moveTo>
                    <a:pt x="1996313" y="1179303"/>
                  </a:moveTo>
                  <a:lnTo>
                    <a:pt x="1993907" y="1195823"/>
                  </a:lnTo>
                  <a:lnTo>
                    <a:pt x="1990312" y="1212212"/>
                  </a:lnTo>
                  <a:lnTo>
                    <a:pt x="1985525" y="1228434"/>
                  </a:lnTo>
                  <a:lnTo>
                    <a:pt x="1979549" y="1244454"/>
                  </a:lnTo>
                </a:path>
                <a:path w="2904490" h="1472565">
                  <a:moveTo>
                    <a:pt x="2330704" y="777221"/>
                  </a:moveTo>
                  <a:lnTo>
                    <a:pt x="2381906" y="799503"/>
                  </a:lnTo>
                  <a:lnTo>
                    <a:pt x="2426802" y="827125"/>
                  </a:lnTo>
                  <a:lnTo>
                    <a:pt x="2464791" y="859373"/>
                  </a:lnTo>
                  <a:lnTo>
                    <a:pt x="2495273" y="895539"/>
                  </a:lnTo>
                  <a:lnTo>
                    <a:pt x="2517649" y="934910"/>
                  </a:lnTo>
                  <a:lnTo>
                    <a:pt x="2531318" y="976776"/>
                  </a:lnTo>
                  <a:lnTo>
                    <a:pt x="2535682" y="1020426"/>
                  </a:lnTo>
                </a:path>
                <a:path w="2904490" h="1472565">
                  <a:moveTo>
                    <a:pt x="2814319" y="518141"/>
                  </a:moveTo>
                  <a:lnTo>
                    <a:pt x="2796998" y="543747"/>
                  </a:lnTo>
                  <a:lnTo>
                    <a:pt x="2775854" y="567639"/>
                  </a:lnTo>
                  <a:lnTo>
                    <a:pt x="2751115" y="589578"/>
                  </a:lnTo>
                  <a:lnTo>
                    <a:pt x="2723007" y="609327"/>
                  </a:lnTo>
                </a:path>
                <a:path w="2904490" h="1472565">
                  <a:moveTo>
                    <a:pt x="2595245" y="179686"/>
                  </a:moveTo>
                  <a:lnTo>
                    <a:pt x="2597481" y="190397"/>
                  </a:lnTo>
                  <a:lnTo>
                    <a:pt x="2599039" y="201180"/>
                  </a:lnTo>
                  <a:lnTo>
                    <a:pt x="2599906" y="212011"/>
                  </a:lnTo>
                  <a:lnTo>
                    <a:pt x="2600071" y="222866"/>
                  </a:lnTo>
                </a:path>
                <a:path w="2904490" h="1472565">
                  <a:moveTo>
                    <a:pt x="2012188" y="129521"/>
                  </a:moveTo>
                  <a:lnTo>
                    <a:pt x="2021847" y="114856"/>
                  </a:lnTo>
                  <a:lnTo>
                    <a:pt x="2032889" y="100787"/>
                  </a:lnTo>
                  <a:lnTo>
                    <a:pt x="2045263" y="87337"/>
                  </a:lnTo>
                  <a:lnTo>
                    <a:pt x="2058924" y="74530"/>
                  </a:lnTo>
                </a:path>
                <a:path w="2904490" h="1472565">
                  <a:moveTo>
                    <a:pt x="1574800" y="155683"/>
                  </a:moveTo>
                  <a:lnTo>
                    <a:pt x="1578939" y="143477"/>
                  </a:lnTo>
                  <a:lnTo>
                    <a:pt x="1584102" y="131473"/>
                  </a:lnTo>
                  <a:lnTo>
                    <a:pt x="1590266" y="119732"/>
                  </a:lnTo>
                  <a:lnTo>
                    <a:pt x="1597406" y="108312"/>
                  </a:lnTo>
                </a:path>
                <a:path w="2904490" h="1472565">
                  <a:moveTo>
                    <a:pt x="1061339" y="171812"/>
                  </a:moveTo>
                  <a:lnTo>
                    <a:pt x="1083266" y="181904"/>
                  </a:lnTo>
                  <a:lnTo>
                    <a:pt x="1104264" y="192925"/>
                  </a:lnTo>
                  <a:lnTo>
                    <a:pt x="1124311" y="204852"/>
                  </a:lnTo>
                  <a:lnTo>
                    <a:pt x="1143381" y="217659"/>
                  </a:lnTo>
                </a:path>
                <a:path w="2904490" h="1472565">
                  <a:moveTo>
                    <a:pt x="438785" y="533000"/>
                  </a:moveTo>
                  <a:lnTo>
                    <a:pt x="434240" y="521046"/>
                  </a:lnTo>
                  <a:lnTo>
                    <a:pt x="430339" y="508997"/>
                  </a:lnTo>
                  <a:lnTo>
                    <a:pt x="427104" y="496852"/>
                  </a:lnTo>
                  <a:lnTo>
                    <a:pt x="424561" y="48461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00334" y="6601098"/>
              <a:ext cx="1805292" cy="17901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0545" y="6853061"/>
              <a:ext cx="1188074" cy="186202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1106169" y="6033769"/>
            <a:ext cx="2422525" cy="1637664"/>
            <a:chOff x="1106169" y="6033769"/>
            <a:chExt cx="2422525" cy="1637664"/>
          </a:xfrm>
        </p:grpSpPr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33952" y="6348983"/>
              <a:ext cx="94487" cy="9461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06169" y="6033769"/>
              <a:ext cx="2309495" cy="1637283"/>
            </a:xfrm>
            <a:prstGeom prst="rect">
              <a:avLst/>
            </a:prstGeom>
          </p:spPr>
        </p:pic>
      </p:grpSp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591559" y="6361556"/>
            <a:ext cx="176402" cy="176275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776063" y="8277328"/>
            <a:ext cx="990392" cy="990392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874572" y="1468881"/>
            <a:ext cx="5712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450" dirty="0">
                <a:latin typeface="MS PGothic"/>
                <a:cs typeface="MS PGothic"/>
              </a:rPr>
              <a:t>♬コープのファミリーコンサート♬</a:t>
            </a:r>
            <a:endParaRPr sz="2800">
              <a:latin typeface="MS PGothic"/>
              <a:cs typeface="MS P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9948" y="2728265"/>
            <a:ext cx="6494780" cy="154051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  <a:tabLst>
                <a:tab pos="1080770" algn="l"/>
                <a:tab pos="1791335" algn="l"/>
                <a:tab pos="2679700" algn="l"/>
                <a:tab pos="3392170" algn="l"/>
                <a:tab pos="4813935" algn="l"/>
              </a:tabLst>
            </a:pPr>
            <a:r>
              <a:rPr sz="1400" dirty="0">
                <a:latin typeface="MS PGothic"/>
                <a:cs typeface="MS PGothic"/>
              </a:rPr>
              <a:t>♪は～る</a:t>
            </a:r>
            <a:r>
              <a:rPr sz="1400" spc="130" dirty="0">
                <a:latin typeface="MS PGothic"/>
                <a:cs typeface="MS PGothic"/>
              </a:rPr>
              <a:t>よ</a:t>
            </a:r>
            <a:r>
              <a:rPr sz="1400" dirty="0">
                <a:latin typeface="MS PGothic"/>
                <a:cs typeface="MS PGothic"/>
              </a:rPr>
              <a:t>	来い</a:t>
            </a:r>
            <a:r>
              <a:rPr sz="1400" spc="-50" dirty="0">
                <a:latin typeface="MS PGothic"/>
                <a:cs typeface="MS PGothic"/>
              </a:rPr>
              <a:t>！</a:t>
            </a:r>
            <a:r>
              <a:rPr sz="1400" dirty="0">
                <a:latin typeface="MS PGothic"/>
                <a:cs typeface="MS PGothic"/>
              </a:rPr>
              <a:t>	は</a:t>
            </a:r>
            <a:r>
              <a:rPr sz="1400" spc="-15" dirty="0">
                <a:latin typeface="MS PGothic"/>
                <a:cs typeface="MS PGothic"/>
              </a:rPr>
              <a:t>～</a:t>
            </a:r>
            <a:r>
              <a:rPr sz="1400" spc="360" dirty="0">
                <a:latin typeface="MS PGothic"/>
                <a:cs typeface="MS PGothic"/>
              </a:rPr>
              <a:t>や</a:t>
            </a:r>
            <a:r>
              <a:rPr sz="1400" spc="160" dirty="0">
                <a:latin typeface="MS PGothic"/>
                <a:cs typeface="MS PGothic"/>
              </a:rPr>
              <a:t>く</a:t>
            </a:r>
            <a:r>
              <a:rPr sz="1400" dirty="0">
                <a:latin typeface="MS PGothic"/>
                <a:cs typeface="MS PGothic"/>
              </a:rPr>
              <a:t>	来い</a:t>
            </a:r>
            <a:r>
              <a:rPr sz="1400" spc="-50" dirty="0">
                <a:latin typeface="MS PGothic"/>
                <a:cs typeface="MS PGothic"/>
              </a:rPr>
              <a:t>！</a:t>
            </a:r>
            <a:r>
              <a:rPr sz="1400" dirty="0">
                <a:latin typeface="MS PGothic"/>
                <a:cs typeface="MS PGothic"/>
              </a:rPr>
              <a:t>	</a:t>
            </a:r>
            <a:r>
              <a:rPr sz="1400" spc="60" dirty="0">
                <a:latin typeface="MS PGothic"/>
                <a:cs typeface="MS PGothic"/>
              </a:rPr>
              <a:t>あ</a:t>
            </a:r>
            <a:r>
              <a:rPr sz="1400" spc="140" dirty="0">
                <a:latin typeface="MS PGothic"/>
                <a:cs typeface="MS PGothic"/>
              </a:rPr>
              <a:t>～</a:t>
            </a:r>
            <a:r>
              <a:rPr sz="1400" spc="120" dirty="0">
                <a:latin typeface="MS PGothic"/>
                <a:cs typeface="MS PGothic"/>
              </a:rPr>
              <a:t>る</a:t>
            </a:r>
            <a:r>
              <a:rPr sz="1400" spc="100" dirty="0">
                <a:latin typeface="MS PGothic"/>
                <a:cs typeface="MS PGothic"/>
              </a:rPr>
              <a:t>き</a:t>
            </a:r>
            <a:r>
              <a:rPr sz="1400" spc="-15" dirty="0">
                <a:latin typeface="MS PGothic"/>
                <a:cs typeface="MS PGothic"/>
              </a:rPr>
              <a:t>始</a:t>
            </a:r>
            <a:r>
              <a:rPr sz="1400" spc="65" dirty="0">
                <a:latin typeface="MS PGothic"/>
                <a:cs typeface="MS PGothic"/>
              </a:rPr>
              <a:t>め</a:t>
            </a:r>
            <a:r>
              <a:rPr sz="1400" spc="10" dirty="0">
                <a:latin typeface="MS PGothic"/>
                <a:cs typeface="MS PGothic"/>
              </a:rPr>
              <a:t>た</a:t>
            </a:r>
            <a:r>
              <a:rPr sz="1400" dirty="0">
                <a:latin typeface="MS PGothic"/>
                <a:cs typeface="MS PGothic"/>
              </a:rPr>
              <a:t>	</a:t>
            </a:r>
            <a:r>
              <a:rPr sz="1400" spc="-15" dirty="0">
                <a:latin typeface="MS PGothic"/>
                <a:cs typeface="MS PGothic"/>
              </a:rPr>
              <a:t>み</a:t>
            </a:r>
            <a:r>
              <a:rPr sz="1400" spc="170" dirty="0">
                <a:latin typeface="MS PGothic"/>
                <a:cs typeface="MS PGothic"/>
              </a:rPr>
              <a:t>い</a:t>
            </a:r>
            <a:r>
              <a:rPr sz="1400" spc="155" dirty="0">
                <a:latin typeface="MS PGothic"/>
                <a:cs typeface="MS PGothic"/>
              </a:rPr>
              <a:t>ち</a:t>
            </a:r>
            <a:r>
              <a:rPr sz="1400" spc="135" dirty="0">
                <a:latin typeface="MS PGothic"/>
                <a:cs typeface="MS PGothic"/>
              </a:rPr>
              <a:t>ゃ</a:t>
            </a:r>
            <a:r>
              <a:rPr sz="1400" dirty="0">
                <a:latin typeface="MS PGothic"/>
                <a:cs typeface="MS PGothic"/>
              </a:rPr>
              <a:t>んが</a:t>
            </a:r>
            <a:r>
              <a:rPr sz="1400" spc="-25" dirty="0">
                <a:latin typeface="MS PGothic"/>
                <a:cs typeface="MS PGothic"/>
              </a:rPr>
              <a:t>～♪</a:t>
            </a:r>
            <a:endParaRPr sz="1400">
              <a:latin typeface="MS PGothic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200" dirty="0">
                <a:latin typeface="Yu Gothic Light"/>
                <a:cs typeface="Yu Gothic Light"/>
              </a:rPr>
              <a:t>さあ～</a:t>
            </a:r>
            <a:r>
              <a:rPr sz="1200" spc="-15" dirty="0">
                <a:latin typeface="Yu Gothic Light"/>
                <a:cs typeface="Yu Gothic Light"/>
              </a:rPr>
              <a:t>春です。</a:t>
            </a:r>
            <a:endParaRPr sz="1200">
              <a:latin typeface="Yu Gothic Light"/>
              <a:cs typeface="Yu Gothic Light"/>
            </a:endParaRPr>
          </a:p>
          <a:p>
            <a:pPr marL="12700" marR="5080">
              <a:lnSpc>
                <a:spcPct val="139300"/>
              </a:lnSpc>
              <a:spcBef>
                <a:spcPts val="10"/>
              </a:spcBef>
            </a:pPr>
            <a:r>
              <a:rPr sz="1200" spc="5" dirty="0">
                <a:latin typeface="Yu Gothic Light"/>
                <a:cs typeface="Yu Gothic Light"/>
              </a:rPr>
              <a:t>生協くまもとでは、音楽を通して春を感じていただきたいと生協まつりでおなじみの”そがみ</a:t>
            </a:r>
            <a:r>
              <a:rPr sz="1200" dirty="0">
                <a:latin typeface="Yu Gothic Light"/>
                <a:cs typeface="Yu Gothic Light"/>
              </a:rPr>
              <a:t>まこさん”をゲストにお迎えしてファミリーコンサートを開催したいと思います。パパやママ、おばあちゃんやおじいちゃん、お友達も一緒に、音楽の大好きな人集まれ～♪</a:t>
            </a:r>
            <a:endParaRPr sz="1200">
              <a:latin typeface="Yu Gothic Light"/>
              <a:cs typeface="Yu Gothic Ligh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200" spc="-5" dirty="0">
                <a:latin typeface="Yu Gothic Light"/>
                <a:cs typeface="Yu Gothic Light"/>
              </a:rPr>
              <a:t>みんなで楽しい時間を過ごしましょう♪</a:t>
            </a:r>
            <a:endParaRPr sz="1200">
              <a:latin typeface="Yu Gothic Light"/>
              <a:cs typeface="Yu Gothic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9957" y="7862315"/>
            <a:ext cx="4805045" cy="1821180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130175" rIns="0" bIns="0" rtlCol="0">
            <a:spAutoFit/>
          </a:bodyPr>
          <a:lstStyle/>
          <a:p>
            <a:pPr marL="358140" indent="-153670">
              <a:lnSpc>
                <a:spcPct val="100000"/>
              </a:lnSpc>
              <a:spcBef>
                <a:spcPts val="1025"/>
              </a:spcBef>
              <a:buSzPct val="91666"/>
              <a:buChar char="■"/>
              <a:tabLst>
                <a:tab pos="358140" algn="l"/>
              </a:tabLst>
            </a:pPr>
            <a:r>
              <a:rPr sz="1200" spc="-10" dirty="0">
                <a:latin typeface="MS Gothic"/>
                <a:cs typeface="MS Gothic"/>
              </a:rPr>
              <a:t>お申込方法</a:t>
            </a:r>
            <a:endParaRPr sz="1200">
              <a:latin typeface="MS Gothic"/>
              <a:cs typeface="MS Gothic"/>
            </a:endParaRPr>
          </a:p>
          <a:p>
            <a:pPr marL="204470">
              <a:lnSpc>
                <a:spcPct val="100000"/>
              </a:lnSpc>
              <a:spcBef>
                <a:spcPts val="365"/>
              </a:spcBef>
            </a:pPr>
            <a:r>
              <a:rPr sz="1200" spc="-60" dirty="0">
                <a:latin typeface="MS Gothic"/>
                <a:cs typeface="MS Gothic"/>
              </a:rPr>
              <a:t>・右の </a:t>
            </a:r>
            <a:r>
              <a:rPr sz="1200" dirty="0">
                <a:latin typeface="MS Gothic"/>
                <a:cs typeface="MS Gothic"/>
              </a:rPr>
              <a:t>2</a:t>
            </a:r>
            <a:r>
              <a:rPr sz="1200" spc="-40" dirty="0">
                <a:latin typeface="MS Gothic"/>
                <a:cs typeface="MS Gothic"/>
              </a:rPr>
              <a:t> 次元コードより、必要事項を入力の上送信してください。</a:t>
            </a:r>
            <a:endParaRPr sz="1200">
              <a:latin typeface="MS Gothic"/>
              <a:cs typeface="MS Gothic"/>
            </a:endParaRPr>
          </a:p>
          <a:p>
            <a:pPr marL="204470">
              <a:lnSpc>
                <a:spcPct val="100000"/>
              </a:lnSpc>
              <a:spcBef>
                <a:spcPts val="360"/>
              </a:spcBef>
              <a:tabLst>
                <a:tab pos="3176270" algn="l"/>
              </a:tabLst>
            </a:pPr>
            <a:r>
              <a:rPr sz="1200" dirty="0">
                <a:latin typeface="MS Gothic"/>
                <a:cs typeface="MS Gothic"/>
              </a:rPr>
              <a:t>①</a:t>
            </a:r>
            <a:r>
              <a:rPr sz="1200" spc="5" dirty="0">
                <a:latin typeface="MS Gothic"/>
                <a:cs typeface="MS Gothic"/>
              </a:rPr>
              <a:t> </a:t>
            </a:r>
            <a:r>
              <a:rPr sz="1200" dirty="0">
                <a:latin typeface="MS Gothic"/>
                <a:cs typeface="MS Gothic"/>
              </a:rPr>
              <a:t>組</a:t>
            </a:r>
            <a:r>
              <a:rPr sz="1200" spc="-10" dirty="0">
                <a:latin typeface="MS Gothic"/>
                <a:cs typeface="MS Gothic"/>
              </a:rPr>
              <a:t>合</a:t>
            </a:r>
            <a:r>
              <a:rPr sz="1200" dirty="0">
                <a:latin typeface="MS Gothic"/>
                <a:cs typeface="MS Gothic"/>
              </a:rPr>
              <a:t>員名（申込者）②メールアドレ</a:t>
            </a:r>
            <a:r>
              <a:rPr sz="1200" spc="-50" dirty="0">
                <a:latin typeface="MS Gothic"/>
                <a:cs typeface="MS Gothic"/>
              </a:rPr>
              <a:t>ス</a:t>
            </a:r>
            <a:r>
              <a:rPr sz="1200" dirty="0">
                <a:latin typeface="MS Gothic"/>
                <a:cs typeface="MS Gothic"/>
              </a:rPr>
              <a:t>	③組合員番</a:t>
            </a:r>
            <a:r>
              <a:rPr sz="1200" spc="-50" dirty="0">
                <a:latin typeface="MS Gothic"/>
                <a:cs typeface="MS Gothic"/>
              </a:rPr>
              <a:t>号</a:t>
            </a:r>
            <a:endParaRPr sz="1200">
              <a:latin typeface="MS Gothic"/>
              <a:cs typeface="MS Gothic"/>
            </a:endParaRPr>
          </a:p>
          <a:p>
            <a:pPr marL="204470">
              <a:lnSpc>
                <a:spcPct val="100000"/>
              </a:lnSpc>
              <a:spcBef>
                <a:spcPts val="360"/>
              </a:spcBef>
              <a:tabLst>
                <a:tab pos="1118235" algn="l"/>
              </a:tabLst>
            </a:pPr>
            <a:r>
              <a:rPr sz="1200" dirty="0">
                <a:latin typeface="MS Gothic"/>
                <a:cs typeface="MS Gothic"/>
              </a:rPr>
              <a:t>④携帯番</a:t>
            </a:r>
            <a:r>
              <a:rPr sz="1200" spc="-50" dirty="0">
                <a:latin typeface="MS Gothic"/>
                <a:cs typeface="MS Gothic"/>
              </a:rPr>
              <a:t>号</a:t>
            </a:r>
            <a:r>
              <a:rPr sz="1200" dirty="0">
                <a:latin typeface="MS Gothic"/>
                <a:cs typeface="MS Gothic"/>
              </a:rPr>
              <a:t>	⑤同行者のお名前と年齢(申込者以外に参加される方</a:t>
            </a:r>
            <a:r>
              <a:rPr sz="1200" spc="-50" dirty="0">
                <a:latin typeface="MS Gothic"/>
                <a:cs typeface="MS Gothic"/>
              </a:rPr>
              <a:t>)</a:t>
            </a:r>
            <a:endParaRPr sz="1200">
              <a:latin typeface="MS Gothic"/>
              <a:cs typeface="MS Gothic"/>
            </a:endParaRPr>
          </a:p>
          <a:p>
            <a:pPr marL="204470">
              <a:lnSpc>
                <a:spcPct val="100000"/>
              </a:lnSpc>
              <a:spcBef>
                <a:spcPts val="360"/>
              </a:spcBef>
            </a:pPr>
            <a:r>
              <a:rPr sz="1200" dirty="0">
                <a:latin typeface="MS Gothic"/>
                <a:cs typeface="MS Gothic"/>
              </a:rPr>
              <a:t>（</a:t>
            </a:r>
            <a:r>
              <a:rPr sz="1200" spc="-5" dirty="0">
                <a:latin typeface="MS Gothic"/>
                <a:cs typeface="MS Gothic"/>
              </a:rPr>
              <a:t>幼児の年齢は月齢も記入・・・例</a:t>
            </a:r>
            <a:r>
              <a:rPr sz="1200" dirty="0">
                <a:latin typeface="MS Gothic"/>
                <a:cs typeface="MS Gothic"/>
              </a:rPr>
              <a:t>：1.6</a:t>
            </a:r>
            <a:r>
              <a:rPr sz="1200" spc="-155" dirty="0">
                <a:latin typeface="MS Gothic"/>
                <a:cs typeface="MS Gothic"/>
              </a:rPr>
              <a:t> 歳</a:t>
            </a:r>
            <a:r>
              <a:rPr sz="1200" spc="-50" dirty="0">
                <a:latin typeface="MS Gothic"/>
                <a:cs typeface="MS Gothic"/>
              </a:rPr>
              <a:t>）</a:t>
            </a:r>
            <a:endParaRPr sz="1200">
              <a:latin typeface="MS Gothic"/>
              <a:cs typeface="MS Gothic"/>
            </a:endParaRPr>
          </a:p>
          <a:p>
            <a:pPr marL="204470">
              <a:lnSpc>
                <a:spcPct val="100000"/>
              </a:lnSpc>
              <a:spcBef>
                <a:spcPts val="309"/>
              </a:spcBef>
            </a:pPr>
            <a:r>
              <a:rPr sz="1250" spc="-50" dirty="0">
                <a:latin typeface="MS Gothic"/>
                <a:cs typeface="MS Gothic"/>
              </a:rPr>
              <a:t>※応募締め切り：</a:t>
            </a:r>
            <a:r>
              <a:rPr sz="1250" spc="-40" dirty="0">
                <a:latin typeface="MS Gothic"/>
                <a:cs typeface="MS Gothic"/>
              </a:rPr>
              <a:t>4</a:t>
            </a:r>
            <a:r>
              <a:rPr sz="1250" spc="-229" dirty="0">
                <a:latin typeface="MS Gothic"/>
                <a:cs typeface="MS Gothic"/>
              </a:rPr>
              <a:t> 月 </a:t>
            </a:r>
            <a:r>
              <a:rPr sz="1250" spc="-20" dirty="0">
                <a:latin typeface="MS Gothic"/>
                <a:cs typeface="MS Gothic"/>
              </a:rPr>
              <a:t>12</a:t>
            </a:r>
            <a:r>
              <a:rPr sz="1250" spc="-180" dirty="0">
                <a:latin typeface="MS Gothic"/>
                <a:cs typeface="MS Gothic"/>
              </a:rPr>
              <a:t> 日</a:t>
            </a:r>
            <a:r>
              <a:rPr sz="1250" spc="-50" dirty="0">
                <a:latin typeface="MS Gothic"/>
                <a:cs typeface="MS Gothic"/>
              </a:rPr>
              <a:t>（金）</a:t>
            </a:r>
            <a:endParaRPr sz="1250">
              <a:latin typeface="MS Gothic"/>
              <a:cs typeface="MS Gothic"/>
            </a:endParaRPr>
          </a:p>
          <a:p>
            <a:pPr marL="204470">
              <a:lnSpc>
                <a:spcPct val="100000"/>
              </a:lnSpc>
              <a:spcBef>
                <a:spcPts val="350"/>
              </a:spcBef>
            </a:pPr>
            <a:r>
              <a:rPr sz="1200" spc="-5" dirty="0">
                <a:latin typeface="MS Gothic"/>
                <a:cs typeface="MS Gothic"/>
              </a:rPr>
              <a:t>※今回頂いた個人情報は、この企画にのみ使わせていただきます。</a:t>
            </a:r>
            <a:endParaRPr sz="1200">
              <a:latin typeface="MS Gothic"/>
              <a:cs typeface="MS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4050" y="9846309"/>
            <a:ext cx="6169025" cy="339090"/>
          </a:xfrm>
          <a:prstGeom prst="rect">
            <a:avLst/>
          </a:prstGeom>
          <a:ln w="19050">
            <a:solidFill>
              <a:srgbClr val="000000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640"/>
              </a:spcBef>
              <a:tabLst>
                <a:tab pos="3313429" algn="l"/>
                <a:tab pos="4432300" algn="l"/>
              </a:tabLst>
            </a:pPr>
            <a:r>
              <a:rPr sz="1100" dirty="0">
                <a:latin typeface="MS Gothic"/>
                <a:cs typeface="MS Gothic"/>
              </a:rPr>
              <a:t>問合せ</a:t>
            </a:r>
            <a:r>
              <a:rPr sz="1100" spc="-15" dirty="0">
                <a:latin typeface="MS Gothic"/>
                <a:cs typeface="MS Gothic"/>
              </a:rPr>
              <a:t>先</a:t>
            </a:r>
            <a:r>
              <a:rPr sz="1100" dirty="0">
                <a:latin typeface="MS Gothic"/>
                <a:cs typeface="MS Gothic"/>
              </a:rPr>
              <a:t>：生</a:t>
            </a:r>
            <a:r>
              <a:rPr sz="1100" spc="-15" dirty="0">
                <a:latin typeface="MS Gothic"/>
                <a:cs typeface="MS Gothic"/>
              </a:rPr>
              <a:t>協</a:t>
            </a:r>
            <a:r>
              <a:rPr sz="1100" dirty="0">
                <a:latin typeface="MS Gothic"/>
                <a:cs typeface="MS Gothic"/>
              </a:rPr>
              <a:t>くま</a:t>
            </a:r>
            <a:r>
              <a:rPr sz="1100" spc="-15" dirty="0">
                <a:latin typeface="MS Gothic"/>
                <a:cs typeface="MS Gothic"/>
              </a:rPr>
              <a:t>もと</a:t>
            </a:r>
            <a:r>
              <a:rPr sz="1100" dirty="0">
                <a:latin typeface="MS Gothic"/>
                <a:cs typeface="MS Gothic"/>
              </a:rPr>
              <a:t>無店舗</a:t>
            </a:r>
            <a:r>
              <a:rPr sz="1100" spc="-15" dirty="0">
                <a:latin typeface="MS Gothic"/>
                <a:cs typeface="MS Gothic"/>
              </a:rPr>
              <a:t>サ</a:t>
            </a:r>
            <a:r>
              <a:rPr sz="1100" dirty="0">
                <a:latin typeface="MS Gothic"/>
                <a:cs typeface="MS Gothic"/>
              </a:rPr>
              <a:t>ービ</a:t>
            </a:r>
            <a:r>
              <a:rPr sz="1100" spc="-10" dirty="0">
                <a:latin typeface="MS Gothic"/>
                <a:cs typeface="MS Gothic"/>
              </a:rPr>
              <a:t>ス</a:t>
            </a:r>
            <a:r>
              <a:rPr sz="1100" dirty="0">
                <a:latin typeface="MS Gothic"/>
                <a:cs typeface="MS Gothic"/>
              </a:rPr>
              <a:t>セン</a:t>
            </a:r>
            <a:r>
              <a:rPr sz="1100" spc="-15" dirty="0">
                <a:latin typeface="MS Gothic"/>
                <a:cs typeface="MS Gothic"/>
              </a:rPr>
              <a:t>タ</a:t>
            </a:r>
            <a:r>
              <a:rPr sz="1100" spc="-50" dirty="0">
                <a:latin typeface="MS Gothic"/>
                <a:cs typeface="MS Gothic"/>
              </a:rPr>
              <a:t>ー</a:t>
            </a:r>
            <a:r>
              <a:rPr sz="1100" dirty="0">
                <a:latin typeface="MS Gothic"/>
                <a:cs typeface="MS Gothic"/>
              </a:rPr>
              <a:t>	</a:t>
            </a:r>
            <a:r>
              <a:rPr sz="1100" spc="-10" dirty="0">
                <a:latin typeface="MS Gothic"/>
                <a:cs typeface="MS Gothic"/>
              </a:rPr>
              <a:t>096－287－1300</a:t>
            </a:r>
            <a:r>
              <a:rPr sz="1100" dirty="0">
                <a:latin typeface="MS Gothic"/>
                <a:cs typeface="MS Gothic"/>
              </a:rPr>
              <a:t>	</a:t>
            </a:r>
            <a:r>
              <a:rPr sz="1100" spc="-15" dirty="0">
                <a:latin typeface="MS Gothic"/>
                <a:cs typeface="MS Gothic"/>
              </a:rPr>
              <a:t>受付</a:t>
            </a:r>
            <a:r>
              <a:rPr sz="1100" dirty="0">
                <a:latin typeface="MS Gothic"/>
                <a:cs typeface="MS Gothic"/>
              </a:rPr>
              <a:t>時間</a:t>
            </a:r>
            <a:r>
              <a:rPr sz="1100" spc="-275" dirty="0">
                <a:latin typeface="MS Gothic"/>
                <a:cs typeface="MS Gothic"/>
              </a:rPr>
              <a:t> </a:t>
            </a:r>
            <a:r>
              <a:rPr sz="1100" dirty="0">
                <a:latin typeface="MS Gothic"/>
                <a:cs typeface="MS Gothic"/>
              </a:rPr>
              <a:t>10</a:t>
            </a:r>
            <a:r>
              <a:rPr sz="1100" spc="-275" dirty="0">
                <a:latin typeface="MS Gothic"/>
                <a:cs typeface="MS Gothic"/>
              </a:rPr>
              <a:t> </a:t>
            </a:r>
            <a:r>
              <a:rPr sz="1100" spc="-15" dirty="0">
                <a:latin typeface="MS Gothic"/>
                <a:cs typeface="MS Gothic"/>
              </a:rPr>
              <a:t>時</a:t>
            </a:r>
            <a:r>
              <a:rPr sz="1100" dirty="0">
                <a:latin typeface="MS Gothic"/>
                <a:cs typeface="MS Gothic"/>
              </a:rPr>
              <a:t>～16</a:t>
            </a:r>
            <a:r>
              <a:rPr sz="1100" spc="-290" dirty="0">
                <a:latin typeface="MS Gothic"/>
                <a:cs typeface="MS Gothic"/>
              </a:rPr>
              <a:t> </a:t>
            </a:r>
            <a:r>
              <a:rPr sz="1100" spc="-50" dirty="0">
                <a:latin typeface="MS Gothic"/>
                <a:cs typeface="MS Gothic"/>
              </a:rPr>
              <a:t>時</a:t>
            </a:r>
            <a:endParaRPr sz="1100">
              <a:latin typeface="MS Gothic"/>
              <a:cs typeface="MS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82465" y="6509994"/>
            <a:ext cx="1830070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 marR="5080" indent="-304800">
              <a:lnSpc>
                <a:spcPct val="122100"/>
              </a:lnSpc>
              <a:spcBef>
                <a:spcPts val="100"/>
              </a:spcBef>
            </a:pPr>
            <a:r>
              <a:rPr sz="1400" spc="-90" dirty="0">
                <a:latin typeface="MS PGothic"/>
                <a:cs typeface="MS PGothic"/>
              </a:rPr>
              <a:t>生協まつりで子どもたちと</a:t>
            </a:r>
            <a:r>
              <a:rPr sz="1400" spc="-95" dirty="0">
                <a:latin typeface="MS PGothic"/>
                <a:cs typeface="MS PGothic"/>
              </a:rPr>
              <a:t>歌う“みまこさん”</a:t>
            </a:r>
            <a:endParaRPr sz="1400">
              <a:latin typeface="MS PGothic"/>
              <a:cs typeface="MS P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155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MS Gothic</vt:lpstr>
      <vt:lpstr>Yu Gothic Light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組合員活動室０２</dc:creator>
  <cp:lastModifiedBy>篠田 真衣</cp:lastModifiedBy>
  <cp:revision>1</cp:revision>
  <dcterms:created xsi:type="dcterms:W3CDTF">2024-03-25T03:13:41Z</dcterms:created>
  <dcterms:modified xsi:type="dcterms:W3CDTF">2024-03-25T03:14:02Z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2024-03-25T00:00:00Z</vt:filetime>
  </property>
  <property fmtid="{D5CDD505-2E9C-101B-9397-08002B2CF9AE}" pid="5" name="PXCViewerInfo">
    <vt:lpwstr>PDF-XChange Viewer;2.5.322.10;Dec 13 2018;09:19:53;D:20240325121219+09'00'</vt:lpwstr>
  </property>
  <property fmtid="{D5CDD505-2E9C-101B-9397-08002B2CF9AE}" pid="6" name="Producer">
    <vt:lpwstr>Microsoft® Word 2016</vt:lpwstr>
  </property>
</Properties>
</file>